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5A4061-B26B-428B-8A9A-5A78971009C7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60D4450A-2A56-453B-BDED-6956FEF34884}">
      <dgm:prSet phldrT="[Texto]" custT="1"/>
      <dgm:spPr/>
      <dgm:t>
        <a:bodyPr/>
        <a:lstStyle/>
        <a:p>
          <a:r>
            <a:rPr lang="es-MX" sz="2400" b="1" dirty="0">
              <a:solidFill>
                <a:schemeClr val="tx1"/>
              </a:solidFill>
            </a:rPr>
            <a:t>Acciones</a:t>
          </a:r>
          <a:endParaRPr lang="es-MX" sz="1800" b="1" dirty="0">
            <a:solidFill>
              <a:schemeClr val="tx1"/>
            </a:solidFill>
          </a:endParaRPr>
        </a:p>
      </dgm:t>
    </dgm:pt>
    <dgm:pt modelId="{B6BA9ED8-9E40-42E3-9A47-4208BD383663}" type="parTrans" cxnId="{8CE8BFC3-4922-43E6-83DA-FE7593DA5335}">
      <dgm:prSet/>
      <dgm:spPr/>
      <dgm:t>
        <a:bodyPr/>
        <a:lstStyle/>
        <a:p>
          <a:endParaRPr lang="es-MX"/>
        </a:p>
      </dgm:t>
    </dgm:pt>
    <dgm:pt modelId="{33C34510-EF20-4AC8-9859-B515CEBF4A25}" type="sibTrans" cxnId="{8CE8BFC3-4922-43E6-83DA-FE7593DA5335}">
      <dgm:prSet/>
      <dgm:spPr/>
      <dgm:t>
        <a:bodyPr/>
        <a:lstStyle/>
        <a:p>
          <a:endParaRPr lang="es-MX"/>
        </a:p>
      </dgm:t>
    </dgm:pt>
    <dgm:pt modelId="{0E1E2FE6-B2E5-49FB-AFA2-23201054DB23}">
      <dgm:prSet phldrT="[Texto]" custT="1"/>
      <dgm:spPr/>
      <dgm:t>
        <a:bodyPr/>
        <a:lstStyle/>
        <a:p>
          <a:r>
            <a:rPr lang="es-MX" sz="1100" dirty="0"/>
            <a:t>Establecer los lineamiento de trabajo y criterios de evaluación</a:t>
          </a:r>
        </a:p>
      </dgm:t>
    </dgm:pt>
    <dgm:pt modelId="{0B5A46AF-3CC4-4341-A844-EC94EAD81261}" type="parTrans" cxnId="{F9D78375-AE92-4958-A1A6-F47BFB0DAAB2}">
      <dgm:prSet/>
      <dgm:spPr/>
      <dgm:t>
        <a:bodyPr/>
        <a:lstStyle/>
        <a:p>
          <a:endParaRPr lang="es-MX"/>
        </a:p>
      </dgm:t>
    </dgm:pt>
    <dgm:pt modelId="{9C5097F3-4B72-4C5F-AF71-CE650AC369C2}" type="sibTrans" cxnId="{F9D78375-AE92-4958-A1A6-F47BFB0DAAB2}">
      <dgm:prSet/>
      <dgm:spPr/>
      <dgm:t>
        <a:bodyPr/>
        <a:lstStyle/>
        <a:p>
          <a:endParaRPr lang="es-MX"/>
        </a:p>
      </dgm:t>
    </dgm:pt>
    <dgm:pt modelId="{B13545FA-D72D-4742-B196-8499230F054D}">
      <dgm:prSet phldrT="[Texto]" custT="1"/>
      <dgm:spPr/>
      <dgm:t>
        <a:bodyPr/>
        <a:lstStyle/>
        <a:p>
          <a:r>
            <a:rPr lang="es-MX" sz="1100" dirty="0"/>
            <a:t>Trabajo colaborativo y cooperativo entre el alumnado</a:t>
          </a:r>
        </a:p>
      </dgm:t>
    </dgm:pt>
    <dgm:pt modelId="{D40B584D-A564-4C9B-BBC3-4CE637351B5F}" type="parTrans" cxnId="{B329F211-BFDD-42C5-9479-7C59C8D5FEAA}">
      <dgm:prSet/>
      <dgm:spPr/>
      <dgm:t>
        <a:bodyPr/>
        <a:lstStyle/>
        <a:p>
          <a:endParaRPr lang="es-MX"/>
        </a:p>
      </dgm:t>
    </dgm:pt>
    <dgm:pt modelId="{3153D0D0-89EF-4FDF-BAAE-865BC4B22804}" type="sibTrans" cxnId="{B329F211-BFDD-42C5-9479-7C59C8D5FEAA}">
      <dgm:prSet/>
      <dgm:spPr/>
      <dgm:t>
        <a:bodyPr/>
        <a:lstStyle/>
        <a:p>
          <a:endParaRPr lang="es-MX"/>
        </a:p>
      </dgm:t>
    </dgm:pt>
    <dgm:pt modelId="{72224969-2228-477C-92CF-3D5F9583DA77}">
      <dgm:prSet phldrT="[Texto]" custT="1"/>
      <dgm:spPr/>
      <dgm:t>
        <a:bodyPr/>
        <a:lstStyle/>
        <a:p>
          <a:r>
            <a:rPr lang="es-MX" sz="2400" b="1" dirty="0">
              <a:solidFill>
                <a:schemeClr val="tx1"/>
              </a:solidFill>
            </a:rPr>
            <a:t>Evaluación</a:t>
          </a:r>
          <a:endParaRPr lang="es-MX" sz="1400" b="1" dirty="0">
            <a:solidFill>
              <a:schemeClr val="tx1"/>
            </a:solidFill>
          </a:endParaRPr>
        </a:p>
      </dgm:t>
    </dgm:pt>
    <dgm:pt modelId="{44D0AD6E-BAB5-4C78-ADFA-1D659D35DDB4}" type="parTrans" cxnId="{7C2D6CB3-EF30-4AB4-B590-DDA630ED3D33}">
      <dgm:prSet/>
      <dgm:spPr/>
      <dgm:t>
        <a:bodyPr/>
        <a:lstStyle/>
        <a:p>
          <a:endParaRPr lang="es-MX"/>
        </a:p>
      </dgm:t>
    </dgm:pt>
    <dgm:pt modelId="{9CA8C6A9-E009-4ABE-9747-E01C788A6A34}" type="sibTrans" cxnId="{7C2D6CB3-EF30-4AB4-B590-DDA630ED3D33}">
      <dgm:prSet/>
      <dgm:spPr/>
      <dgm:t>
        <a:bodyPr/>
        <a:lstStyle/>
        <a:p>
          <a:endParaRPr lang="es-MX"/>
        </a:p>
      </dgm:t>
    </dgm:pt>
    <dgm:pt modelId="{181AAC05-2B4F-4622-AC42-8869D939D37E}">
      <dgm:prSet phldrT="[Texto]" custT="1"/>
      <dgm:spPr/>
      <dgm:t>
        <a:bodyPr/>
        <a:lstStyle/>
        <a:p>
          <a:r>
            <a:rPr lang="es-MX" sz="1200" dirty="0"/>
            <a:t>Portafolio de evidencias de las actividades: </a:t>
          </a:r>
        </a:p>
      </dgm:t>
    </dgm:pt>
    <dgm:pt modelId="{C5B4825D-A0E5-4007-A71F-D2CDB6AB2CF9}" type="parTrans" cxnId="{EFB2214D-4C1E-43CA-A02C-A4AAA14203D4}">
      <dgm:prSet/>
      <dgm:spPr/>
      <dgm:t>
        <a:bodyPr/>
        <a:lstStyle/>
        <a:p>
          <a:endParaRPr lang="es-MX"/>
        </a:p>
      </dgm:t>
    </dgm:pt>
    <dgm:pt modelId="{316A61DF-81AB-43D3-A4AF-66E380109136}" type="sibTrans" cxnId="{EFB2214D-4C1E-43CA-A02C-A4AAA14203D4}">
      <dgm:prSet/>
      <dgm:spPr/>
      <dgm:t>
        <a:bodyPr/>
        <a:lstStyle/>
        <a:p>
          <a:endParaRPr lang="es-MX"/>
        </a:p>
      </dgm:t>
    </dgm:pt>
    <dgm:pt modelId="{0EFB0C18-596E-41C2-810F-211B7F186950}">
      <dgm:prSet phldrT="[Texto]"/>
      <dgm:spPr/>
      <dgm:t>
        <a:bodyPr/>
        <a:lstStyle/>
        <a:p>
          <a:r>
            <a:rPr lang="es-MX" b="1" dirty="0">
              <a:solidFill>
                <a:schemeClr val="tx1"/>
              </a:solidFill>
            </a:rPr>
            <a:t>Mejora continua</a:t>
          </a:r>
        </a:p>
      </dgm:t>
    </dgm:pt>
    <dgm:pt modelId="{831EE0D2-4AF6-4818-BD58-CE1C9D978D6C}" type="parTrans" cxnId="{88764285-4E45-49D3-BAB1-9D7DB3056500}">
      <dgm:prSet/>
      <dgm:spPr/>
      <dgm:t>
        <a:bodyPr/>
        <a:lstStyle/>
        <a:p>
          <a:endParaRPr lang="es-MX"/>
        </a:p>
      </dgm:t>
    </dgm:pt>
    <dgm:pt modelId="{BC5AD9B9-0E19-4CBC-B634-787C71AA4CC8}" type="sibTrans" cxnId="{88764285-4E45-49D3-BAB1-9D7DB3056500}">
      <dgm:prSet/>
      <dgm:spPr/>
      <dgm:t>
        <a:bodyPr/>
        <a:lstStyle/>
        <a:p>
          <a:endParaRPr lang="es-MX"/>
        </a:p>
      </dgm:t>
    </dgm:pt>
    <dgm:pt modelId="{69E28604-1716-4D9B-9454-D2D11EB3204A}">
      <dgm:prSet phldrT="[Texto]" custT="1"/>
      <dgm:spPr/>
      <dgm:t>
        <a:bodyPr/>
        <a:lstStyle/>
        <a:p>
          <a:r>
            <a:rPr lang="es-MX" sz="1400" dirty="0"/>
            <a:t>Evaluar el cumplimiento de indicadores</a:t>
          </a:r>
        </a:p>
      </dgm:t>
    </dgm:pt>
    <dgm:pt modelId="{3001FC9A-E5DC-44CA-8EE4-F3D37CB1B103}" type="parTrans" cxnId="{4D6D278D-46A1-48F2-B5CF-4BBD7B1360CA}">
      <dgm:prSet/>
      <dgm:spPr/>
      <dgm:t>
        <a:bodyPr/>
        <a:lstStyle/>
        <a:p>
          <a:endParaRPr lang="es-MX"/>
        </a:p>
      </dgm:t>
    </dgm:pt>
    <dgm:pt modelId="{7B8DDB8C-24B0-4CA8-A207-519E0CE23066}" type="sibTrans" cxnId="{4D6D278D-46A1-48F2-B5CF-4BBD7B1360CA}">
      <dgm:prSet/>
      <dgm:spPr/>
      <dgm:t>
        <a:bodyPr/>
        <a:lstStyle/>
        <a:p>
          <a:endParaRPr lang="es-MX"/>
        </a:p>
      </dgm:t>
    </dgm:pt>
    <dgm:pt modelId="{CF728F2F-5F58-4035-AD38-3AAAA30C9B74}">
      <dgm:prSet phldrT="[Texto]" custT="1"/>
      <dgm:spPr/>
      <dgm:t>
        <a:bodyPr/>
        <a:lstStyle/>
        <a:p>
          <a:r>
            <a:rPr lang="es-MX" sz="1400" dirty="0"/>
            <a:t>Dar seguimiento en las jornadas de acompañamiento académico</a:t>
          </a:r>
        </a:p>
      </dgm:t>
    </dgm:pt>
    <dgm:pt modelId="{53223248-5114-4D4B-A16A-BC1DA706B51D}" type="parTrans" cxnId="{B6F4A347-B0A9-4892-9A85-BF782377C57A}">
      <dgm:prSet/>
      <dgm:spPr/>
      <dgm:t>
        <a:bodyPr/>
        <a:lstStyle/>
        <a:p>
          <a:endParaRPr lang="es-MX"/>
        </a:p>
      </dgm:t>
    </dgm:pt>
    <dgm:pt modelId="{722D1431-D182-4331-B914-92BF27D7FA86}" type="sibTrans" cxnId="{B6F4A347-B0A9-4892-9A85-BF782377C57A}">
      <dgm:prSet/>
      <dgm:spPr/>
      <dgm:t>
        <a:bodyPr/>
        <a:lstStyle/>
        <a:p>
          <a:endParaRPr lang="es-MX"/>
        </a:p>
      </dgm:t>
    </dgm:pt>
    <dgm:pt modelId="{001192A4-4581-44B9-9BCA-6EC29D66DFE5}">
      <dgm:prSet/>
      <dgm:spPr/>
      <dgm:t>
        <a:bodyPr/>
        <a:lstStyle/>
        <a:p>
          <a:r>
            <a:rPr lang="es-MX" b="1" dirty="0">
              <a:solidFill>
                <a:schemeClr val="tx1"/>
              </a:solidFill>
            </a:rPr>
            <a:t>Planeación</a:t>
          </a:r>
        </a:p>
      </dgm:t>
    </dgm:pt>
    <dgm:pt modelId="{433099AE-4DA4-4912-A878-12FAB46F34D0}" type="parTrans" cxnId="{733D65D0-CB72-4E25-BE72-863B5A941259}">
      <dgm:prSet/>
      <dgm:spPr/>
      <dgm:t>
        <a:bodyPr/>
        <a:lstStyle/>
        <a:p>
          <a:endParaRPr lang="es-MX"/>
        </a:p>
      </dgm:t>
    </dgm:pt>
    <dgm:pt modelId="{01F9126D-1863-4425-93E2-CFAEC1C2C298}" type="sibTrans" cxnId="{733D65D0-CB72-4E25-BE72-863B5A941259}">
      <dgm:prSet/>
      <dgm:spPr/>
      <dgm:t>
        <a:bodyPr/>
        <a:lstStyle/>
        <a:p>
          <a:endParaRPr lang="es-MX"/>
        </a:p>
      </dgm:t>
    </dgm:pt>
    <dgm:pt modelId="{21C92FC3-9B74-45E4-9E8F-73E8B8BAD8FA}">
      <dgm:prSet custT="1"/>
      <dgm:spPr/>
      <dgm:t>
        <a:bodyPr/>
        <a:lstStyle/>
        <a:p>
          <a:r>
            <a:rPr lang="es-MX" sz="2400" b="1" dirty="0">
              <a:solidFill>
                <a:schemeClr val="tx1"/>
              </a:solidFill>
            </a:rPr>
            <a:t>Diagnóstico</a:t>
          </a:r>
          <a:endParaRPr lang="es-MX" sz="1800" b="1" dirty="0">
            <a:solidFill>
              <a:schemeClr val="tx1"/>
            </a:solidFill>
          </a:endParaRPr>
        </a:p>
      </dgm:t>
    </dgm:pt>
    <dgm:pt modelId="{23BDB9C0-EE10-4907-B94C-564D870DF5DD}" type="parTrans" cxnId="{2AAB763D-8CEE-48B9-B3A3-CD90829F1259}">
      <dgm:prSet/>
      <dgm:spPr/>
      <dgm:t>
        <a:bodyPr/>
        <a:lstStyle/>
        <a:p>
          <a:endParaRPr lang="es-MX"/>
        </a:p>
      </dgm:t>
    </dgm:pt>
    <dgm:pt modelId="{C4D109A9-FBC3-4177-A8F7-FB7C8ACC57AB}" type="sibTrans" cxnId="{2AAB763D-8CEE-48B9-B3A3-CD90829F1259}">
      <dgm:prSet/>
      <dgm:spPr/>
      <dgm:t>
        <a:bodyPr/>
        <a:lstStyle/>
        <a:p>
          <a:endParaRPr lang="es-MX"/>
        </a:p>
      </dgm:t>
    </dgm:pt>
    <dgm:pt modelId="{1A04B951-A016-4683-94D3-940264B455BD}">
      <dgm:prSet/>
      <dgm:spPr/>
      <dgm:t>
        <a:bodyPr/>
        <a:lstStyle/>
        <a:p>
          <a:r>
            <a:rPr lang="es-MX" b="1" dirty="0"/>
            <a:t>Seguimiento de indicadores 2015-2016:</a:t>
          </a:r>
        </a:p>
      </dgm:t>
    </dgm:pt>
    <dgm:pt modelId="{74F869D1-26B3-4377-B77E-21F986276B58}" type="parTrans" cxnId="{A23C26DE-7117-4F97-A148-6567CDE9184A}">
      <dgm:prSet/>
      <dgm:spPr/>
      <dgm:t>
        <a:bodyPr/>
        <a:lstStyle/>
        <a:p>
          <a:endParaRPr lang="es-MX"/>
        </a:p>
      </dgm:t>
    </dgm:pt>
    <dgm:pt modelId="{E6460870-B59E-4B53-96C2-55DA08201D96}" type="sibTrans" cxnId="{A23C26DE-7117-4F97-A148-6567CDE9184A}">
      <dgm:prSet/>
      <dgm:spPr/>
      <dgm:t>
        <a:bodyPr/>
        <a:lstStyle/>
        <a:p>
          <a:endParaRPr lang="es-MX"/>
        </a:p>
      </dgm:t>
    </dgm:pt>
    <dgm:pt modelId="{79DC7369-CD2A-497A-B842-B9815CF21891}">
      <dgm:prSet/>
      <dgm:spPr/>
      <dgm:t>
        <a:bodyPr/>
        <a:lstStyle/>
        <a:p>
          <a:r>
            <a:rPr lang="es-MX" dirty="0"/>
            <a:t>Biología Humana:   Aprovechamiento: 8.73      Aprobación: 95%</a:t>
          </a:r>
        </a:p>
      </dgm:t>
    </dgm:pt>
    <dgm:pt modelId="{76538156-C00E-4B3A-94E7-09D4BF8C4765}" type="parTrans" cxnId="{76CB0AF2-58C8-48CB-909F-0E438934D242}">
      <dgm:prSet/>
      <dgm:spPr/>
      <dgm:t>
        <a:bodyPr/>
        <a:lstStyle/>
        <a:p>
          <a:endParaRPr lang="es-MX"/>
        </a:p>
      </dgm:t>
    </dgm:pt>
    <dgm:pt modelId="{2CDABD65-1FBA-4F94-9346-FAF671B582D7}" type="sibTrans" cxnId="{76CB0AF2-58C8-48CB-909F-0E438934D242}">
      <dgm:prSet/>
      <dgm:spPr/>
      <dgm:t>
        <a:bodyPr/>
        <a:lstStyle/>
        <a:p>
          <a:endParaRPr lang="es-MX"/>
        </a:p>
      </dgm:t>
    </dgm:pt>
    <dgm:pt modelId="{DF0894DF-8AC7-4E1A-BC03-2AD7F52C5E16}">
      <dgm:prSet/>
      <dgm:spPr/>
      <dgm:t>
        <a:bodyPr/>
        <a:lstStyle/>
        <a:p>
          <a:r>
            <a:rPr lang="es-MX" dirty="0"/>
            <a:t>Física II:                    Aprovechamiento: 8.2         Aprobación: 96%</a:t>
          </a:r>
        </a:p>
      </dgm:t>
    </dgm:pt>
    <dgm:pt modelId="{D1ABB9E6-0BEB-4BD1-A6BE-F420A097C56A}" type="parTrans" cxnId="{E719CDC4-7525-46DA-AF46-B45BCDAAB6CC}">
      <dgm:prSet/>
      <dgm:spPr/>
      <dgm:t>
        <a:bodyPr/>
        <a:lstStyle/>
        <a:p>
          <a:endParaRPr lang="es-MX"/>
        </a:p>
      </dgm:t>
    </dgm:pt>
    <dgm:pt modelId="{9B38C08D-1E22-4159-88BF-74D458C89EFF}" type="sibTrans" cxnId="{E719CDC4-7525-46DA-AF46-B45BCDAAB6CC}">
      <dgm:prSet/>
      <dgm:spPr/>
      <dgm:t>
        <a:bodyPr/>
        <a:lstStyle/>
        <a:p>
          <a:endParaRPr lang="es-MX"/>
        </a:p>
      </dgm:t>
    </dgm:pt>
    <dgm:pt modelId="{AC278359-26BF-4B45-95EB-1DFDD440EAD3}">
      <dgm:prSet/>
      <dgm:spPr/>
      <dgm:t>
        <a:bodyPr/>
        <a:lstStyle/>
        <a:p>
          <a:r>
            <a:rPr lang="es-MX" dirty="0"/>
            <a:t>Química II:               Aprovechamiento:   7.76             Aprobación: 96%</a:t>
          </a:r>
        </a:p>
      </dgm:t>
    </dgm:pt>
    <dgm:pt modelId="{0AF04542-705B-4C57-B7CE-207686C299D8}" type="parTrans" cxnId="{D70CC740-BF16-4C18-A5CA-8D9963A6F19D}">
      <dgm:prSet/>
      <dgm:spPr/>
      <dgm:t>
        <a:bodyPr/>
        <a:lstStyle/>
        <a:p>
          <a:endParaRPr lang="es-MX"/>
        </a:p>
      </dgm:t>
    </dgm:pt>
    <dgm:pt modelId="{7AAC9CA3-C18E-4389-BCB9-A16B7DE72649}" type="sibTrans" cxnId="{D70CC740-BF16-4C18-A5CA-8D9963A6F19D}">
      <dgm:prSet/>
      <dgm:spPr/>
      <dgm:t>
        <a:bodyPr/>
        <a:lstStyle/>
        <a:p>
          <a:endParaRPr lang="es-MX"/>
        </a:p>
      </dgm:t>
    </dgm:pt>
    <dgm:pt modelId="{AA77F32D-F49A-41DB-9E52-019C02967E1D}">
      <dgm:prSet/>
      <dgm:spPr/>
      <dgm:t>
        <a:bodyPr/>
        <a:lstStyle/>
        <a:p>
          <a:r>
            <a:rPr lang="es-MX" dirty="0"/>
            <a:t>Geografía y Medio ambiente:  Aprovechamiento:  8.5    Aprobación: 100%</a:t>
          </a:r>
        </a:p>
      </dgm:t>
    </dgm:pt>
    <dgm:pt modelId="{B44A31D1-ECE5-4196-A7CD-FA183D2E5909}" type="parTrans" cxnId="{506EF374-0113-4017-8A15-3EBCD2FBE9D7}">
      <dgm:prSet/>
      <dgm:spPr/>
      <dgm:t>
        <a:bodyPr/>
        <a:lstStyle/>
        <a:p>
          <a:endParaRPr lang="es-MX"/>
        </a:p>
      </dgm:t>
    </dgm:pt>
    <dgm:pt modelId="{AE7AA185-9113-4533-8A70-BA49BE94B89B}" type="sibTrans" cxnId="{506EF374-0113-4017-8A15-3EBCD2FBE9D7}">
      <dgm:prSet/>
      <dgm:spPr/>
      <dgm:t>
        <a:bodyPr/>
        <a:lstStyle/>
        <a:p>
          <a:endParaRPr lang="es-MX"/>
        </a:p>
      </dgm:t>
    </dgm:pt>
    <dgm:pt modelId="{06499B48-18B1-4A75-AC0D-D32F330AA760}">
      <dgm:prSet custT="1"/>
      <dgm:spPr/>
      <dgm:t>
        <a:bodyPr/>
        <a:lstStyle/>
        <a:p>
          <a:r>
            <a:rPr lang="es-MX" sz="1400" dirty="0"/>
            <a:t>Definición de metas: mantener el porcentaje de aprobación      Aprovechamiento: 7.5</a:t>
          </a:r>
        </a:p>
      </dgm:t>
    </dgm:pt>
    <dgm:pt modelId="{72BA3715-78A7-4BDC-A579-9952C2D36DB7}" type="parTrans" cxnId="{FEF51CD8-D162-404A-BF23-DAC1F20A2F01}">
      <dgm:prSet/>
      <dgm:spPr/>
      <dgm:t>
        <a:bodyPr/>
        <a:lstStyle/>
        <a:p>
          <a:endParaRPr lang="es-MX"/>
        </a:p>
      </dgm:t>
    </dgm:pt>
    <dgm:pt modelId="{B22D0B15-D219-4A65-AC42-317AC9CDB785}" type="sibTrans" cxnId="{FEF51CD8-D162-404A-BF23-DAC1F20A2F01}">
      <dgm:prSet/>
      <dgm:spPr/>
      <dgm:t>
        <a:bodyPr/>
        <a:lstStyle/>
        <a:p>
          <a:endParaRPr lang="es-MX"/>
        </a:p>
      </dgm:t>
    </dgm:pt>
    <dgm:pt modelId="{E1220A87-0830-4804-955F-1491AAE46472}">
      <dgm:prSet/>
      <dgm:spPr/>
      <dgm:t>
        <a:bodyPr/>
        <a:lstStyle/>
        <a:p>
          <a:endParaRPr lang="es-MX" sz="1000" dirty="0"/>
        </a:p>
      </dgm:t>
    </dgm:pt>
    <dgm:pt modelId="{7020225D-AC20-4292-80BC-2C5142FD472E}" type="parTrans" cxnId="{803A19C4-916E-4621-85E1-20CD59975904}">
      <dgm:prSet/>
      <dgm:spPr/>
      <dgm:t>
        <a:bodyPr/>
        <a:lstStyle/>
        <a:p>
          <a:endParaRPr lang="es-MX"/>
        </a:p>
      </dgm:t>
    </dgm:pt>
    <dgm:pt modelId="{BFA95C49-8CD4-4360-8DDB-9C646FC218CB}" type="sibTrans" cxnId="{803A19C4-916E-4621-85E1-20CD59975904}">
      <dgm:prSet/>
      <dgm:spPr/>
      <dgm:t>
        <a:bodyPr/>
        <a:lstStyle/>
        <a:p>
          <a:endParaRPr lang="es-MX"/>
        </a:p>
      </dgm:t>
    </dgm:pt>
    <dgm:pt modelId="{3D5EAC19-3E08-4523-AEE5-AEEE35765BE3}">
      <dgm:prSet custT="1"/>
      <dgm:spPr/>
      <dgm:t>
        <a:bodyPr/>
        <a:lstStyle/>
        <a:p>
          <a:r>
            <a:rPr lang="es-MX" sz="1400" dirty="0"/>
            <a:t>Seguimiento continuo de los alumnos</a:t>
          </a:r>
        </a:p>
      </dgm:t>
    </dgm:pt>
    <dgm:pt modelId="{9541B537-93AA-47C5-8995-223687F53434}" type="parTrans" cxnId="{410A990E-B248-47FC-9BEF-DD6FC8F7FF91}">
      <dgm:prSet/>
      <dgm:spPr/>
      <dgm:t>
        <a:bodyPr/>
        <a:lstStyle/>
        <a:p>
          <a:endParaRPr lang="es-MX"/>
        </a:p>
      </dgm:t>
    </dgm:pt>
    <dgm:pt modelId="{85C8F0D2-F0F2-48C2-A0B7-4E1643CB8C11}" type="sibTrans" cxnId="{410A990E-B248-47FC-9BEF-DD6FC8F7FF91}">
      <dgm:prSet/>
      <dgm:spPr/>
      <dgm:t>
        <a:bodyPr/>
        <a:lstStyle/>
        <a:p>
          <a:endParaRPr lang="es-MX"/>
        </a:p>
      </dgm:t>
    </dgm:pt>
    <dgm:pt modelId="{C70B4E81-DD8C-446A-81B0-73A6A4217A31}">
      <dgm:prSet custT="1"/>
      <dgm:spPr/>
      <dgm:t>
        <a:bodyPr/>
        <a:lstStyle/>
        <a:p>
          <a:r>
            <a:rPr lang="es-MX" sz="1400" dirty="0"/>
            <a:t>Apoyo y comunicación constante con departamento de orientación</a:t>
          </a:r>
        </a:p>
      </dgm:t>
    </dgm:pt>
    <dgm:pt modelId="{6EA4D9B7-CBD4-444C-822E-C6F39E905A5F}" type="parTrans" cxnId="{BFFBBEAD-C930-4DDC-9D5A-77E9B0E2BFAA}">
      <dgm:prSet/>
      <dgm:spPr/>
      <dgm:t>
        <a:bodyPr/>
        <a:lstStyle/>
        <a:p>
          <a:endParaRPr lang="es-MX"/>
        </a:p>
      </dgm:t>
    </dgm:pt>
    <dgm:pt modelId="{C212B1EA-BDBC-46C0-A95B-1AAD8C835C80}" type="sibTrans" cxnId="{BFFBBEAD-C930-4DDC-9D5A-77E9B0E2BFAA}">
      <dgm:prSet/>
      <dgm:spPr/>
      <dgm:t>
        <a:bodyPr/>
        <a:lstStyle/>
        <a:p>
          <a:endParaRPr lang="es-MX"/>
        </a:p>
      </dgm:t>
    </dgm:pt>
    <dgm:pt modelId="{4DAD2F45-060C-4F96-BDE3-EDF15CEF7DD3}">
      <dgm:prSet phldrT="[Texto]" custT="1"/>
      <dgm:spPr/>
      <dgm:t>
        <a:bodyPr/>
        <a:lstStyle/>
        <a:p>
          <a:r>
            <a:rPr lang="es-MX" sz="1100" dirty="0"/>
            <a:t>Apoyo de monitores</a:t>
          </a:r>
        </a:p>
      </dgm:t>
    </dgm:pt>
    <dgm:pt modelId="{16F340F8-AF54-4AF6-80DD-03EE6E1B8F4E}" type="parTrans" cxnId="{86AAD36F-E8CB-4F39-892B-F9A283FF9E0D}">
      <dgm:prSet/>
      <dgm:spPr/>
      <dgm:t>
        <a:bodyPr/>
        <a:lstStyle/>
        <a:p>
          <a:endParaRPr lang="es-MX"/>
        </a:p>
      </dgm:t>
    </dgm:pt>
    <dgm:pt modelId="{30301ACF-26B1-4E4A-9AA6-C55EDE947F6C}" type="sibTrans" cxnId="{86AAD36F-E8CB-4F39-892B-F9A283FF9E0D}">
      <dgm:prSet/>
      <dgm:spPr/>
      <dgm:t>
        <a:bodyPr/>
        <a:lstStyle/>
        <a:p>
          <a:endParaRPr lang="es-MX"/>
        </a:p>
      </dgm:t>
    </dgm:pt>
    <dgm:pt modelId="{5FF4C661-F958-4669-ACEE-EAD051B1AD9F}">
      <dgm:prSet phldrT="[Texto]" custT="1"/>
      <dgm:spPr/>
      <dgm:t>
        <a:bodyPr/>
        <a:lstStyle/>
        <a:p>
          <a:r>
            <a:rPr lang="es-MX" sz="1100" dirty="0"/>
            <a:t>Compartir estrategias didácticas entre docentes </a:t>
          </a:r>
        </a:p>
      </dgm:t>
    </dgm:pt>
    <dgm:pt modelId="{94404D79-40F3-4D8E-BCAB-66D50F83F03C}" type="parTrans" cxnId="{3CDE65DF-4AE3-4EB9-8B11-32ED17853B15}">
      <dgm:prSet/>
      <dgm:spPr/>
      <dgm:t>
        <a:bodyPr/>
        <a:lstStyle/>
        <a:p>
          <a:endParaRPr lang="es-MX"/>
        </a:p>
      </dgm:t>
    </dgm:pt>
    <dgm:pt modelId="{B4AB2EE7-EC1A-47F5-8083-71594CED258D}" type="sibTrans" cxnId="{3CDE65DF-4AE3-4EB9-8B11-32ED17853B15}">
      <dgm:prSet/>
      <dgm:spPr/>
      <dgm:t>
        <a:bodyPr/>
        <a:lstStyle/>
        <a:p>
          <a:endParaRPr lang="es-MX"/>
        </a:p>
      </dgm:t>
    </dgm:pt>
    <dgm:pt modelId="{12680D6E-FA9A-4527-A7C5-BFA5D83E8B0D}">
      <dgm:prSet phldrT="[Texto]" custT="1"/>
      <dgm:spPr/>
      <dgm:t>
        <a:bodyPr/>
        <a:lstStyle/>
        <a:p>
          <a:r>
            <a:rPr lang="es-MX" sz="1100" dirty="0"/>
            <a:t>Implementación de lecturas interdisciplinarias </a:t>
          </a:r>
        </a:p>
      </dgm:t>
    </dgm:pt>
    <dgm:pt modelId="{C76F60FA-612E-4AE4-898A-F3589518BB0B}" type="parTrans" cxnId="{EE6E2C51-2D68-4B53-93A2-5EE5D0F63620}">
      <dgm:prSet/>
      <dgm:spPr/>
      <dgm:t>
        <a:bodyPr/>
        <a:lstStyle/>
        <a:p>
          <a:endParaRPr lang="es-MX"/>
        </a:p>
      </dgm:t>
    </dgm:pt>
    <dgm:pt modelId="{C6799292-3F38-489A-B285-821C4969293E}" type="sibTrans" cxnId="{EE6E2C51-2D68-4B53-93A2-5EE5D0F63620}">
      <dgm:prSet/>
      <dgm:spPr/>
      <dgm:t>
        <a:bodyPr/>
        <a:lstStyle/>
        <a:p>
          <a:endParaRPr lang="es-MX"/>
        </a:p>
      </dgm:t>
    </dgm:pt>
    <dgm:pt modelId="{147B6C1C-DDB1-41E6-84B7-19A64251031A}">
      <dgm:prSet phldrT="[Texto]" custT="1"/>
      <dgm:spPr/>
      <dgm:t>
        <a:bodyPr/>
        <a:lstStyle/>
        <a:p>
          <a:r>
            <a:rPr lang="es-MX" sz="1200" dirty="0"/>
            <a:t>Seguimiento continuo</a:t>
          </a:r>
        </a:p>
      </dgm:t>
    </dgm:pt>
    <dgm:pt modelId="{632B6459-0AAE-46AB-90E9-0F6258A45BB1}" type="parTrans" cxnId="{2768EFDD-A4DA-48AE-BE1F-6808DC50FEFB}">
      <dgm:prSet/>
      <dgm:spPr/>
      <dgm:t>
        <a:bodyPr/>
        <a:lstStyle/>
        <a:p>
          <a:endParaRPr lang="es-MX"/>
        </a:p>
      </dgm:t>
    </dgm:pt>
    <dgm:pt modelId="{C908343A-5F3D-4A8F-9FFE-FB433D1C6B12}" type="sibTrans" cxnId="{2768EFDD-A4DA-48AE-BE1F-6808DC50FEFB}">
      <dgm:prSet/>
      <dgm:spPr/>
      <dgm:t>
        <a:bodyPr/>
        <a:lstStyle/>
        <a:p>
          <a:endParaRPr lang="es-MX"/>
        </a:p>
      </dgm:t>
    </dgm:pt>
    <dgm:pt modelId="{64A4442A-2B67-47D7-94D1-31D51254F9B0}">
      <dgm:prSet phldrT="[Texto]" custT="1"/>
      <dgm:spPr/>
      <dgm:t>
        <a:bodyPr/>
        <a:lstStyle/>
        <a:p>
          <a:r>
            <a:rPr lang="es-MX" sz="1200" dirty="0"/>
            <a:t>Proyectos de investigación</a:t>
          </a:r>
        </a:p>
      </dgm:t>
    </dgm:pt>
    <dgm:pt modelId="{B3F14B2B-2856-446F-B3F1-898BFAC52F51}" type="parTrans" cxnId="{E8A06791-4E1E-45A6-9734-FB368A361E9C}">
      <dgm:prSet/>
      <dgm:spPr/>
      <dgm:t>
        <a:bodyPr/>
        <a:lstStyle/>
        <a:p>
          <a:endParaRPr lang="es-MX"/>
        </a:p>
      </dgm:t>
    </dgm:pt>
    <dgm:pt modelId="{385B9951-E1B3-4BAC-906E-9BB1694770FC}" type="sibTrans" cxnId="{E8A06791-4E1E-45A6-9734-FB368A361E9C}">
      <dgm:prSet/>
      <dgm:spPr/>
      <dgm:t>
        <a:bodyPr/>
        <a:lstStyle/>
        <a:p>
          <a:endParaRPr lang="es-MX"/>
        </a:p>
      </dgm:t>
    </dgm:pt>
    <dgm:pt modelId="{12C69FDA-1766-450A-B67C-F392E5BC6F57}">
      <dgm:prSet phldrT="[Texto]" custT="1"/>
      <dgm:spPr/>
      <dgm:t>
        <a:bodyPr/>
        <a:lstStyle/>
        <a:p>
          <a:r>
            <a:rPr lang="es-MX" sz="1200" dirty="0" err="1"/>
            <a:t>Problemarios</a:t>
          </a:r>
          <a:endParaRPr lang="es-MX" sz="1200" dirty="0"/>
        </a:p>
      </dgm:t>
    </dgm:pt>
    <dgm:pt modelId="{18CB1FCD-CC2C-49BB-A4B8-7DCF8740F439}" type="parTrans" cxnId="{6D75CAED-51FC-44D5-8A83-FC13329D9E07}">
      <dgm:prSet/>
      <dgm:spPr/>
      <dgm:t>
        <a:bodyPr/>
        <a:lstStyle/>
        <a:p>
          <a:endParaRPr lang="es-MX"/>
        </a:p>
      </dgm:t>
    </dgm:pt>
    <dgm:pt modelId="{42CFE8D5-05B0-4BE6-A935-C01687FB2811}" type="sibTrans" cxnId="{6D75CAED-51FC-44D5-8A83-FC13329D9E07}">
      <dgm:prSet/>
      <dgm:spPr/>
      <dgm:t>
        <a:bodyPr/>
        <a:lstStyle/>
        <a:p>
          <a:endParaRPr lang="es-MX"/>
        </a:p>
      </dgm:t>
    </dgm:pt>
    <dgm:pt modelId="{C38753EE-9E44-4AC4-B703-8A255560422C}">
      <dgm:prSet phldrT="[Texto]" custT="1"/>
      <dgm:spPr/>
      <dgm:t>
        <a:bodyPr/>
        <a:lstStyle/>
        <a:p>
          <a:r>
            <a:rPr lang="es-MX" sz="1200" dirty="0"/>
            <a:t>Prototipos</a:t>
          </a:r>
        </a:p>
      </dgm:t>
    </dgm:pt>
    <dgm:pt modelId="{ADAEF6E5-BDB6-4C22-A29F-A76878FCCAD0}" type="parTrans" cxnId="{E4A21C09-9A9B-485F-9AAD-ECC32B02E9AF}">
      <dgm:prSet/>
      <dgm:spPr/>
      <dgm:t>
        <a:bodyPr/>
        <a:lstStyle/>
        <a:p>
          <a:endParaRPr lang="es-MX"/>
        </a:p>
      </dgm:t>
    </dgm:pt>
    <dgm:pt modelId="{DC157BE7-7E15-4E95-B6A0-09B438C00AEF}" type="sibTrans" cxnId="{E4A21C09-9A9B-485F-9AAD-ECC32B02E9AF}">
      <dgm:prSet/>
      <dgm:spPr/>
      <dgm:t>
        <a:bodyPr/>
        <a:lstStyle/>
        <a:p>
          <a:endParaRPr lang="es-MX"/>
        </a:p>
      </dgm:t>
    </dgm:pt>
    <dgm:pt modelId="{3D4D34B9-7E9A-45A3-B054-841B70CBB703}">
      <dgm:prSet phldrT="[Texto]" custT="1"/>
      <dgm:spPr/>
      <dgm:t>
        <a:bodyPr/>
        <a:lstStyle/>
        <a:p>
          <a:r>
            <a:rPr lang="es-MX" sz="1400" dirty="0"/>
            <a:t>Retroalimentación entre los docentes de la academia sobre las metas y objetivos logrados y no logrados</a:t>
          </a:r>
        </a:p>
      </dgm:t>
    </dgm:pt>
    <dgm:pt modelId="{232C2843-3B9D-4471-BAE8-7793B7917772}" type="parTrans" cxnId="{906E7482-1B95-4DE0-82E8-25B75DC7F5E5}">
      <dgm:prSet/>
      <dgm:spPr/>
      <dgm:t>
        <a:bodyPr/>
        <a:lstStyle/>
        <a:p>
          <a:endParaRPr lang="es-MX"/>
        </a:p>
      </dgm:t>
    </dgm:pt>
    <dgm:pt modelId="{98384CC8-E1E0-4A82-9FD9-BFA412E635CB}" type="sibTrans" cxnId="{906E7482-1B95-4DE0-82E8-25B75DC7F5E5}">
      <dgm:prSet/>
      <dgm:spPr/>
      <dgm:t>
        <a:bodyPr/>
        <a:lstStyle/>
        <a:p>
          <a:endParaRPr lang="es-MX"/>
        </a:p>
      </dgm:t>
    </dgm:pt>
    <dgm:pt modelId="{F52811D4-E70D-41CE-910A-B5EE235DA90A}">
      <dgm:prSet custT="1"/>
      <dgm:spPr/>
      <dgm:t>
        <a:bodyPr/>
        <a:lstStyle/>
        <a:p>
          <a:r>
            <a:rPr lang="es-MX" sz="1400" dirty="0"/>
            <a:t>Compendio de lecturas</a:t>
          </a:r>
        </a:p>
      </dgm:t>
    </dgm:pt>
    <dgm:pt modelId="{65004786-F260-4142-A5A2-04E9889B3E40}" type="parTrans" cxnId="{D7FC8B33-A3C4-47EA-8800-C48ADDD427BD}">
      <dgm:prSet/>
      <dgm:spPr/>
      <dgm:t>
        <a:bodyPr/>
        <a:lstStyle/>
        <a:p>
          <a:endParaRPr lang="es-MX"/>
        </a:p>
      </dgm:t>
    </dgm:pt>
    <dgm:pt modelId="{6C0D2422-4599-4B0A-8EC3-FBDAA8CE5A71}" type="sibTrans" cxnId="{D7FC8B33-A3C4-47EA-8800-C48ADDD427BD}">
      <dgm:prSet/>
      <dgm:spPr/>
      <dgm:t>
        <a:bodyPr/>
        <a:lstStyle/>
        <a:p>
          <a:endParaRPr lang="es-MX"/>
        </a:p>
      </dgm:t>
    </dgm:pt>
    <dgm:pt modelId="{7A48DCA3-2994-4A2A-B553-276E6BE30C3D}" type="pres">
      <dgm:prSet presAssocID="{315A4061-B26B-428B-8A9A-5A78971009C7}" presName="linearFlow" presStyleCnt="0">
        <dgm:presLayoutVars>
          <dgm:dir/>
          <dgm:animLvl val="lvl"/>
          <dgm:resizeHandles val="exact"/>
        </dgm:presLayoutVars>
      </dgm:prSet>
      <dgm:spPr/>
    </dgm:pt>
    <dgm:pt modelId="{2ED3072E-CE8A-476A-9D49-2B88D0B48C68}" type="pres">
      <dgm:prSet presAssocID="{21C92FC3-9B74-45E4-9E8F-73E8B8BAD8FA}" presName="composite" presStyleCnt="0"/>
      <dgm:spPr/>
    </dgm:pt>
    <dgm:pt modelId="{E2A56AE5-CBC7-434A-8281-1E524998F8FB}" type="pres">
      <dgm:prSet presAssocID="{21C92FC3-9B74-45E4-9E8F-73E8B8BAD8FA}" presName="parentText" presStyleLbl="alignNode1" presStyleIdx="0" presStyleCnt="5" custScaleX="195507">
        <dgm:presLayoutVars>
          <dgm:chMax val="1"/>
          <dgm:bulletEnabled val="1"/>
        </dgm:presLayoutVars>
      </dgm:prSet>
      <dgm:spPr/>
    </dgm:pt>
    <dgm:pt modelId="{3A334583-9103-4D9F-A831-D8CD68954F1B}" type="pres">
      <dgm:prSet presAssocID="{21C92FC3-9B74-45E4-9E8F-73E8B8BAD8FA}" presName="descendantText" presStyleLbl="alignAcc1" presStyleIdx="0" presStyleCnt="5" custScaleX="88291" custScaleY="138043">
        <dgm:presLayoutVars>
          <dgm:bulletEnabled val="1"/>
        </dgm:presLayoutVars>
      </dgm:prSet>
      <dgm:spPr/>
    </dgm:pt>
    <dgm:pt modelId="{5EFBA691-2394-445B-B047-1E2B56A67C56}" type="pres">
      <dgm:prSet presAssocID="{C4D109A9-FBC3-4177-A8F7-FB7C8ACC57AB}" presName="sp" presStyleCnt="0"/>
      <dgm:spPr/>
    </dgm:pt>
    <dgm:pt modelId="{967D6072-EAE0-4C1B-AC98-23F78D95781F}" type="pres">
      <dgm:prSet presAssocID="{001192A4-4581-44B9-9BCA-6EC29D66DFE5}" presName="composite" presStyleCnt="0"/>
      <dgm:spPr/>
    </dgm:pt>
    <dgm:pt modelId="{D191CB5E-FD85-4C0C-8EF0-3861FEE32D0C}" type="pres">
      <dgm:prSet presAssocID="{001192A4-4581-44B9-9BCA-6EC29D66DFE5}" presName="parentText" presStyleLbl="alignNode1" presStyleIdx="1" presStyleCnt="5" custScaleX="182887">
        <dgm:presLayoutVars>
          <dgm:chMax val="1"/>
          <dgm:bulletEnabled val="1"/>
        </dgm:presLayoutVars>
      </dgm:prSet>
      <dgm:spPr/>
    </dgm:pt>
    <dgm:pt modelId="{89AE86C9-62D3-4AA6-94BF-A655C17EBED7}" type="pres">
      <dgm:prSet presAssocID="{001192A4-4581-44B9-9BCA-6EC29D66DFE5}" presName="descendantText" presStyleLbl="alignAcc1" presStyleIdx="1" presStyleCnt="5" custScaleX="87928" custScaleY="151296">
        <dgm:presLayoutVars>
          <dgm:bulletEnabled val="1"/>
        </dgm:presLayoutVars>
      </dgm:prSet>
      <dgm:spPr/>
    </dgm:pt>
    <dgm:pt modelId="{C78F3399-75F6-4B26-9B10-18E8EB233FD7}" type="pres">
      <dgm:prSet presAssocID="{01F9126D-1863-4425-93E2-CFAEC1C2C298}" presName="sp" presStyleCnt="0"/>
      <dgm:spPr/>
    </dgm:pt>
    <dgm:pt modelId="{41F922EE-326D-4A97-94A7-A78214A11BE1}" type="pres">
      <dgm:prSet presAssocID="{60D4450A-2A56-453B-BDED-6956FEF34884}" presName="composite" presStyleCnt="0"/>
      <dgm:spPr/>
    </dgm:pt>
    <dgm:pt modelId="{F8F411F8-D8B8-4D98-B4C4-15FA26757979}" type="pres">
      <dgm:prSet presAssocID="{60D4450A-2A56-453B-BDED-6956FEF34884}" presName="parentText" presStyleLbl="alignNode1" presStyleIdx="2" presStyleCnt="5" custScaleX="179927">
        <dgm:presLayoutVars>
          <dgm:chMax val="1"/>
          <dgm:bulletEnabled val="1"/>
        </dgm:presLayoutVars>
      </dgm:prSet>
      <dgm:spPr/>
    </dgm:pt>
    <dgm:pt modelId="{1A7B2108-18FF-46F2-B58E-90E5A7E3EC9F}" type="pres">
      <dgm:prSet presAssocID="{60D4450A-2A56-453B-BDED-6956FEF34884}" presName="descendantText" presStyleLbl="alignAcc1" presStyleIdx="2" presStyleCnt="5" custScaleX="87384" custScaleY="129286">
        <dgm:presLayoutVars>
          <dgm:bulletEnabled val="1"/>
        </dgm:presLayoutVars>
      </dgm:prSet>
      <dgm:spPr/>
    </dgm:pt>
    <dgm:pt modelId="{50C192F2-C8BF-4CB5-A91B-892A8253DC79}" type="pres">
      <dgm:prSet presAssocID="{33C34510-EF20-4AC8-9859-B515CEBF4A25}" presName="sp" presStyleCnt="0"/>
      <dgm:spPr/>
    </dgm:pt>
    <dgm:pt modelId="{4D51CAA9-C620-40D5-9DE7-0F5B97240502}" type="pres">
      <dgm:prSet presAssocID="{72224969-2228-477C-92CF-3D5F9583DA77}" presName="composite" presStyleCnt="0"/>
      <dgm:spPr/>
    </dgm:pt>
    <dgm:pt modelId="{7BC59AAE-F511-4831-98A3-001433138873}" type="pres">
      <dgm:prSet presAssocID="{72224969-2228-477C-92CF-3D5F9583DA77}" presName="parentText" presStyleLbl="alignNode1" presStyleIdx="3" presStyleCnt="5" custScaleX="179928">
        <dgm:presLayoutVars>
          <dgm:chMax val="1"/>
          <dgm:bulletEnabled val="1"/>
        </dgm:presLayoutVars>
      </dgm:prSet>
      <dgm:spPr/>
    </dgm:pt>
    <dgm:pt modelId="{2396AC9E-AE64-416C-A387-EE5E11DF00E3}" type="pres">
      <dgm:prSet presAssocID="{72224969-2228-477C-92CF-3D5F9583DA77}" presName="descendantText" presStyleLbl="alignAcc1" presStyleIdx="3" presStyleCnt="5" custScaleX="87022" custScaleY="135523">
        <dgm:presLayoutVars>
          <dgm:bulletEnabled val="1"/>
        </dgm:presLayoutVars>
      </dgm:prSet>
      <dgm:spPr/>
    </dgm:pt>
    <dgm:pt modelId="{A52BA065-E778-4CE8-8267-AEECAFC3EFC7}" type="pres">
      <dgm:prSet presAssocID="{9CA8C6A9-E009-4ABE-9747-E01C788A6A34}" presName="sp" presStyleCnt="0"/>
      <dgm:spPr/>
    </dgm:pt>
    <dgm:pt modelId="{E171BB49-8C60-419A-9630-B56BAC882E07}" type="pres">
      <dgm:prSet presAssocID="{0EFB0C18-596E-41C2-810F-211B7F186950}" presName="composite" presStyleCnt="0"/>
      <dgm:spPr/>
    </dgm:pt>
    <dgm:pt modelId="{1898EDE4-A5BE-468D-9717-D9DF346FBCF8}" type="pres">
      <dgm:prSet presAssocID="{0EFB0C18-596E-41C2-810F-211B7F186950}" presName="parentText" presStyleLbl="alignNode1" presStyleIdx="4" presStyleCnt="5" custScaleX="180723">
        <dgm:presLayoutVars>
          <dgm:chMax val="1"/>
          <dgm:bulletEnabled val="1"/>
        </dgm:presLayoutVars>
      </dgm:prSet>
      <dgm:spPr/>
    </dgm:pt>
    <dgm:pt modelId="{E88FB989-3DCC-4159-97C0-334F839B9BAF}" type="pres">
      <dgm:prSet presAssocID="{0EFB0C18-596E-41C2-810F-211B7F186950}" presName="descendantText" presStyleLbl="alignAcc1" presStyleIdx="4" presStyleCnt="5" custScaleX="87740" custLinFactNeighborX="478" custLinFactNeighborY="9564">
        <dgm:presLayoutVars>
          <dgm:bulletEnabled val="1"/>
        </dgm:presLayoutVars>
      </dgm:prSet>
      <dgm:spPr/>
    </dgm:pt>
  </dgm:ptLst>
  <dgm:cxnLst>
    <dgm:cxn modelId="{51B2464D-1462-4D05-BF88-6F770C44B7AB}" type="presOf" srcId="{DF0894DF-8AC7-4E1A-BC03-2AD7F52C5E16}" destId="{3A334583-9103-4D9F-A831-D8CD68954F1B}" srcOrd="0" destOrd="2" presId="urn:microsoft.com/office/officeart/2005/8/layout/chevron2"/>
    <dgm:cxn modelId="{F6496CD5-3EEB-4456-9EF8-F7DA94839031}" type="presOf" srcId="{F52811D4-E70D-41CE-910A-B5EE235DA90A}" destId="{89AE86C9-62D3-4AA6-94BF-A655C17EBED7}" srcOrd="0" destOrd="3" presId="urn:microsoft.com/office/officeart/2005/8/layout/chevron2"/>
    <dgm:cxn modelId="{062B3058-82B0-4592-839F-483F4956C1F2}" type="presOf" srcId="{B13545FA-D72D-4742-B196-8499230F054D}" destId="{1A7B2108-18FF-46F2-B58E-90E5A7E3EC9F}" srcOrd="0" destOrd="2" presId="urn:microsoft.com/office/officeart/2005/8/layout/chevron2"/>
    <dgm:cxn modelId="{B6F4A347-B0A9-4892-9A85-BF782377C57A}" srcId="{0EFB0C18-596E-41C2-810F-211B7F186950}" destId="{CF728F2F-5F58-4035-AD38-3AAAA30C9B74}" srcOrd="1" destOrd="0" parTransId="{53223248-5114-4D4B-A16A-BC1DA706B51D}" sibTransId="{722D1431-D182-4331-B914-92BF27D7FA86}"/>
    <dgm:cxn modelId="{8CE8BFC3-4922-43E6-83DA-FE7593DA5335}" srcId="{315A4061-B26B-428B-8A9A-5A78971009C7}" destId="{60D4450A-2A56-453B-BDED-6956FEF34884}" srcOrd="2" destOrd="0" parTransId="{B6BA9ED8-9E40-42E3-9A47-4208BD383663}" sibTransId="{33C34510-EF20-4AC8-9859-B515CEBF4A25}"/>
    <dgm:cxn modelId="{4AD2384B-03F9-48DD-A7FD-E4A2DCAF129F}" type="presOf" srcId="{AC278359-26BF-4B45-95EB-1DFDD440EAD3}" destId="{3A334583-9103-4D9F-A831-D8CD68954F1B}" srcOrd="0" destOrd="3" presId="urn:microsoft.com/office/officeart/2005/8/layout/chevron2"/>
    <dgm:cxn modelId="{6D75CAED-51FC-44D5-8A83-FC13329D9E07}" srcId="{72224969-2228-477C-92CF-3D5F9583DA77}" destId="{12C69FDA-1766-450A-B67C-F392E5BC6F57}" srcOrd="3" destOrd="0" parTransId="{18CB1FCD-CC2C-49BB-A4B8-7DCF8740F439}" sibTransId="{42CFE8D5-05B0-4BE6-A935-C01687FB2811}"/>
    <dgm:cxn modelId="{8FD2AB86-7F0D-4024-A7DA-4F7EE4CE4152}" type="presOf" srcId="{1A04B951-A016-4683-94D3-940264B455BD}" destId="{3A334583-9103-4D9F-A831-D8CD68954F1B}" srcOrd="0" destOrd="0" presId="urn:microsoft.com/office/officeart/2005/8/layout/chevron2"/>
    <dgm:cxn modelId="{A6ADD5F5-BA30-4D1C-9619-6239720F6F10}" type="presOf" srcId="{001192A4-4581-44B9-9BCA-6EC29D66DFE5}" destId="{D191CB5E-FD85-4C0C-8EF0-3861FEE32D0C}" srcOrd="0" destOrd="0" presId="urn:microsoft.com/office/officeart/2005/8/layout/chevron2"/>
    <dgm:cxn modelId="{4D6D278D-46A1-48F2-B5CF-4BBD7B1360CA}" srcId="{0EFB0C18-596E-41C2-810F-211B7F186950}" destId="{69E28604-1716-4D9B-9454-D2D11EB3204A}" srcOrd="0" destOrd="0" parTransId="{3001FC9A-E5DC-44CA-8EE4-F3D37CB1B103}" sibTransId="{7B8DDB8C-24B0-4CA8-A207-519E0CE23066}"/>
    <dgm:cxn modelId="{2AAB763D-8CEE-48B9-B3A3-CD90829F1259}" srcId="{315A4061-B26B-428B-8A9A-5A78971009C7}" destId="{21C92FC3-9B74-45E4-9E8F-73E8B8BAD8FA}" srcOrd="0" destOrd="0" parTransId="{23BDB9C0-EE10-4907-B94C-564D870DF5DD}" sibTransId="{C4D109A9-FBC3-4177-A8F7-FB7C8ACC57AB}"/>
    <dgm:cxn modelId="{3CDE65DF-4AE3-4EB9-8B11-32ED17853B15}" srcId="{60D4450A-2A56-453B-BDED-6956FEF34884}" destId="{5FF4C661-F958-4669-ACEE-EAD051B1AD9F}" srcOrd="3" destOrd="0" parTransId="{94404D79-40F3-4D8E-BCAB-66D50F83F03C}" sibTransId="{B4AB2EE7-EC1A-47F5-8083-71594CED258D}"/>
    <dgm:cxn modelId="{E4F2CE09-D98A-42A4-BED3-AFF891859444}" type="presOf" srcId="{181AAC05-2B4F-4622-AC42-8869D939D37E}" destId="{2396AC9E-AE64-416C-A387-EE5E11DF00E3}" srcOrd="0" destOrd="0" presId="urn:microsoft.com/office/officeart/2005/8/layout/chevron2"/>
    <dgm:cxn modelId="{EE6E2C51-2D68-4B53-93A2-5EE5D0F63620}" srcId="{60D4450A-2A56-453B-BDED-6956FEF34884}" destId="{12680D6E-FA9A-4527-A7C5-BFA5D83E8B0D}" srcOrd="4" destOrd="0" parTransId="{C76F60FA-612E-4AE4-898A-F3589518BB0B}" sibTransId="{C6799292-3F38-489A-B285-821C4969293E}"/>
    <dgm:cxn modelId="{D2EF1EDE-0EC9-4128-848D-DF1BEB9325A5}" type="presOf" srcId="{12680D6E-FA9A-4527-A7C5-BFA5D83E8B0D}" destId="{1A7B2108-18FF-46F2-B58E-90E5A7E3EC9F}" srcOrd="0" destOrd="4" presId="urn:microsoft.com/office/officeart/2005/8/layout/chevron2"/>
    <dgm:cxn modelId="{76CB0AF2-58C8-48CB-909F-0E438934D242}" srcId="{1A04B951-A016-4683-94D3-940264B455BD}" destId="{79DC7369-CD2A-497A-B842-B9815CF21891}" srcOrd="0" destOrd="0" parTransId="{76538156-C00E-4B3A-94E7-09D4BF8C4765}" sibTransId="{2CDABD65-1FBA-4F94-9346-FAF671B582D7}"/>
    <dgm:cxn modelId="{D183E4F2-90F2-4969-A3B3-980AFDB7C4B5}" type="presOf" srcId="{06499B48-18B1-4A75-AC0D-D32F330AA760}" destId="{89AE86C9-62D3-4AA6-94BF-A655C17EBED7}" srcOrd="0" destOrd="0" presId="urn:microsoft.com/office/officeart/2005/8/layout/chevron2"/>
    <dgm:cxn modelId="{F9D78375-AE92-4958-A1A6-F47BFB0DAAB2}" srcId="{60D4450A-2A56-453B-BDED-6956FEF34884}" destId="{0E1E2FE6-B2E5-49FB-AFA2-23201054DB23}" srcOrd="0" destOrd="0" parTransId="{0B5A46AF-3CC4-4341-A844-EC94EAD81261}" sibTransId="{9C5097F3-4B72-4C5F-AF71-CE650AC369C2}"/>
    <dgm:cxn modelId="{FDBCA36C-32AD-447A-9EAD-3618048F8011}" type="presOf" srcId="{79DC7369-CD2A-497A-B842-B9815CF21891}" destId="{3A334583-9103-4D9F-A831-D8CD68954F1B}" srcOrd="0" destOrd="1" presId="urn:microsoft.com/office/officeart/2005/8/layout/chevron2"/>
    <dgm:cxn modelId="{906E7482-1B95-4DE0-82E8-25B75DC7F5E5}" srcId="{0EFB0C18-596E-41C2-810F-211B7F186950}" destId="{3D4D34B9-7E9A-45A3-B054-841B70CBB703}" srcOrd="2" destOrd="0" parTransId="{232C2843-3B9D-4471-BAE8-7793B7917772}" sibTransId="{98384CC8-E1E0-4A82-9FD9-BFA412E635CB}"/>
    <dgm:cxn modelId="{88764285-4E45-49D3-BAB1-9D7DB3056500}" srcId="{315A4061-B26B-428B-8A9A-5A78971009C7}" destId="{0EFB0C18-596E-41C2-810F-211B7F186950}" srcOrd="4" destOrd="0" parTransId="{831EE0D2-4AF6-4818-BD58-CE1C9D978D6C}" sibTransId="{BC5AD9B9-0E19-4CBC-B634-787C71AA4CC8}"/>
    <dgm:cxn modelId="{6082A858-8659-44B4-8CFA-3B04E519D7CE}" type="presOf" srcId="{315A4061-B26B-428B-8A9A-5A78971009C7}" destId="{7A48DCA3-2994-4A2A-B553-276E6BE30C3D}" srcOrd="0" destOrd="0" presId="urn:microsoft.com/office/officeart/2005/8/layout/chevron2"/>
    <dgm:cxn modelId="{CD3D7E03-6C01-4A64-B855-E41946CF5286}" type="presOf" srcId="{147B6C1C-DDB1-41E6-84B7-19A64251031A}" destId="{2396AC9E-AE64-416C-A387-EE5E11DF00E3}" srcOrd="0" destOrd="1" presId="urn:microsoft.com/office/officeart/2005/8/layout/chevron2"/>
    <dgm:cxn modelId="{9D68B0F1-2407-4D00-B4D6-95C5276B681A}" type="presOf" srcId="{4DAD2F45-060C-4F96-BDE3-EDF15CEF7DD3}" destId="{1A7B2108-18FF-46F2-B58E-90E5A7E3EC9F}" srcOrd="0" destOrd="1" presId="urn:microsoft.com/office/officeart/2005/8/layout/chevron2"/>
    <dgm:cxn modelId="{E719CDC4-7525-46DA-AF46-B45BCDAAB6CC}" srcId="{1A04B951-A016-4683-94D3-940264B455BD}" destId="{DF0894DF-8AC7-4E1A-BC03-2AD7F52C5E16}" srcOrd="1" destOrd="0" parTransId="{D1ABB9E6-0BEB-4BD1-A6BE-F420A097C56A}" sibTransId="{9B38C08D-1E22-4159-88BF-74D458C89EFF}"/>
    <dgm:cxn modelId="{2768EFDD-A4DA-48AE-BE1F-6808DC50FEFB}" srcId="{72224969-2228-477C-92CF-3D5F9583DA77}" destId="{147B6C1C-DDB1-41E6-84B7-19A64251031A}" srcOrd="1" destOrd="0" parTransId="{632B6459-0AAE-46AB-90E9-0F6258A45BB1}" sibTransId="{C908343A-5F3D-4A8F-9FFE-FB433D1C6B12}"/>
    <dgm:cxn modelId="{EFB2214D-4C1E-43CA-A02C-A4AAA14203D4}" srcId="{72224969-2228-477C-92CF-3D5F9583DA77}" destId="{181AAC05-2B4F-4622-AC42-8869D939D37E}" srcOrd="0" destOrd="0" parTransId="{C5B4825D-A0E5-4007-A71F-D2CDB6AB2CF9}" sibTransId="{316A61DF-81AB-43D3-A4AF-66E380109136}"/>
    <dgm:cxn modelId="{53A851CA-31AC-4A14-BB8B-97AE332F40C6}" type="presOf" srcId="{72224969-2228-477C-92CF-3D5F9583DA77}" destId="{7BC59AAE-F511-4831-98A3-001433138873}" srcOrd="0" destOrd="0" presId="urn:microsoft.com/office/officeart/2005/8/layout/chevron2"/>
    <dgm:cxn modelId="{803A19C4-916E-4621-85E1-20CD59975904}" srcId="{001192A4-4581-44B9-9BCA-6EC29D66DFE5}" destId="{E1220A87-0830-4804-955F-1491AAE46472}" srcOrd="4" destOrd="0" parTransId="{7020225D-AC20-4292-80BC-2C5142FD472E}" sibTransId="{BFA95C49-8CD4-4360-8DDB-9C646FC218CB}"/>
    <dgm:cxn modelId="{1DE22AF3-E129-49FF-8ABB-D1FA6385EE6D}" type="presOf" srcId="{C70B4E81-DD8C-446A-81B0-73A6A4217A31}" destId="{89AE86C9-62D3-4AA6-94BF-A655C17EBED7}" srcOrd="0" destOrd="2" presId="urn:microsoft.com/office/officeart/2005/8/layout/chevron2"/>
    <dgm:cxn modelId="{22B2B716-90DC-4937-A9AB-EC415727D1C0}" type="presOf" srcId="{C38753EE-9E44-4AC4-B703-8A255560422C}" destId="{2396AC9E-AE64-416C-A387-EE5E11DF00E3}" srcOrd="0" destOrd="4" presId="urn:microsoft.com/office/officeart/2005/8/layout/chevron2"/>
    <dgm:cxn modelId="{FEF51CD8-D162-404A-BF23-DAC1F20A2F01}" srcId="{001192A4-4581-44B9-9BCA-6EC29D66DFE5}" destId="{06499B48-18B1-4A75-AC0D-D32F330AA760}" srcOrd="0" destOrd="0" parTransId="{72BA3715-78A7-4BDC-A579-9952C2D36DB7}" sibTransId="{B22D0B15-D219-4A65-AC42-317AC9CDB785}"/>
    <dgm:cxn modelId="{733D65D0-CB72-4E25-BE72-863B5A941259}" srcId="{315A4061-B26B-428B-8A9A-5A78971009C7}" destId="{001192A4-4581-44B9-9BCA-6EC29D66DFE5}" srcOrd="1" destOrd="0" parTransId="{433099AE-4DA4-4912-A878-12FAB46F34D0}" sibTransId="{01F9126D-1863-4425-93E2-CFAEC1C2C298}"/>
    <dgm:cxn modelId="{7867722A-3607-4A98-ADC4-537608A10AD4}" type="presOf" srcId="{3D5EAC19-3E08-4523-AEE5-AEEE35765BE3}" destId="{89AE86C9-62D3-4AA6-94BF-A655C17EBED7}" srcOrd="0" destOrd="1" presId="urn:microsoft.com/office/officeart/2005/8/layout/chevron2"/>
    <dgm:cxn modelId="{E4A21C09-9A9B-485F-9AAD-ECC32B02E9AF}" srcId="{72224969-2228-477C-92CF-3D5F9583DA77}" destId="{C38753EE-9E44-4AC4-B703-8A255560422C}" srcOrd="4" destOrd="0" parTransId="{ADAEF6E5-BDB6-4C22-A29F-A76878FCCAD0}" sibTransId="{DC157BE7-7E15-4E95-B6A0-09B438C00AEF}"/>
    <dgm:cxn modelId="{86AAD36F-E8CB-4F39-892B-F9A283FF9E0D}" srcId="{60D4450A-2A56-453B-BDED-6956FEF34884}" destId="{4DAD2F45-060C-4F96-BDE3-EDF15CEF7DD3}" srcOrd="1" destOrd="0" parTransId="{16F340F8-AF54-4AF6-80DD-03EE6E1B8F4E}" sibTransId="{30301ACF-26B1-4E4A-9AA6-C55EDE947F6C}"/>
    <dgm:cxn modelId="{98E6D0B3-FD02-4D3F-B397-78142530C1FE}" type="presOf" srcId="{5FF4C661-F958-4669-ACEE-EAD051B1AD9F}" destId="{1A7B2108-18FF-46F2-B58E-90E5A7E3EC9F}" srcOrd="0" destOrd="3" presId="urn:microsoft.com/office/officeart/2005/8/layout/chevron2"/>
    <dgm:cxn modelId="{082E5D39-A985-4DD6-A812-C2359994C4C5}" type="presOf" srcId="{E1220A87-0830-4804-955F-1491AAE46472}" destId="{89AE86C9-62D3-4AA6-94BF-A655C17EBED7}" srcOrd="0" destOrd="4" presId="urn:microsoft.com/office/officeart/2005/8/layout/chevron2"/>
    <dgm:cxn modelId="{B329F211-BFDD-42C5-9479-7C59C8D5FEAA}" srcId="{60D4450A-2A56-453B-BDED-6956FEF34884}" destId="{B13545FA-D72D-4742-B196-8499230F054D}" srcOrd="2" destOrd="0" parTransId="{D40B584D-A564-4C9B-BBC3-4CE637351B5F}" sibTransId="{3153D0D0-89EF-4FDF-BAAE-865BC4B22804}"/>
    <dgm:cxn modelId="{BFCC9B7D-391C-4406-A929-3037AEA4A4B1}" type="presOf" srcId="{64A4442A-2B67-47D7-94D1-31D51254F9B0}" destId="{2396AC9E-AE64-416C-A387-EE5E11DF00E3}" srcOrd="0" destOrd="2" presId="urn:microsoft.com/office/officeart/2005/8/layout/chevron2"/>
    <dgm:cxn modelId="{45E4B674-F467-4F2C-9A72-92D2F8A28608}" type="presOf" srcId="{CF728F2F-5F58-4035-AD38-3AAAA30C9B74}" destId="{E88FB989-3DCC-4159-97C0-334F839B9BAF}" srcOrd="0" destOrd="1" presId="urn:microsoft.com/office/officeart/2005/8/layout/chevron2"/>
    <dgm:cxn modelId="{BFFBBEAD-C930-4DDC-9D5A-77E9B0E2BFAA}" srcId="{001192A4-4581-44B9-9BCA-6EC29D66DFE5}" destId="{C70B4E81-DD8C-446A-81B0-73A6A4217A31}" srcOrd="2" destOrd="0" parTransId="{6EA4D9B7-CBD4-444C-822E-C6F39E905A5F}" sibTransId="{C212B1EA-BDBC-46C0-A95B-1AAD8C835C80}"/>
    <dgm:cxn modelId="{CE81BE4F-FF07-4D0F-B4B6-63971D9B6A77}" type="presOf" srcId="{0E1E2FE6-B2E5-49FB-AFA2-23201054DB23}" destId="{1A7B2108-18FF-46F2-B58E-90E5A7E3EC9F}" srcOrd="0" destOrd="0" presId="urn:microsoft.com/office/officeart/2005/8/layout/chevron2"/>
    <dgm:cxn modelId="{A914E970-0F89-408D-8F48-07DF21722F77}" type="presOf" srcId="{3D4D34B9-7E9A-45A3-B054-841B70CBB703}" destId="{E88FB989-3DCC-4159-97C0-334F839B9BAF}" srcOrd="0" destOrd="2" presId="urn:microsoft.com/office/officeart/2005/8/layout/chevron2"/>
    <dgm:cxn modelId="{C17C3E51-2615-4A25-9D9E-125A001DDA2F}" type="presOf" srcId="{21C92FC3-9B74-45E4-9E8F-73E8B8BAD8FA}" destId="{E2A56AE5-CBC7-434A-8281-1E524998F8FB}" srcOrd="0" destOrd="0" presId="urn:microsoft.com/office/officeart/2005/8/layout/chevron2"/>
    <dgm:cxn modelId="{19A513C3-B72A-4B42-BA3B-3A5310322E36}" type="presOf" srcId="{12C69FDA-1766-450A-B67C-F392E5BC6F57}" destId="{2396AC9E-AE64-416C-A387-EE5E11DF00E3}" srcOrd="0" destOrd="3" presId="urn:microsoft.com/office/officeart/2005/8/layout/chevron2"/>
    <dgm:cxn modelId="{A23C26DE-7117-4F97-A148-6567CDE9184A}" srcId="{21C92FC3-9B74-45E4-9E8F-73E8B8BAD8FA}" destId="{1A04B951-A016-4683-94D3-940264B455BD}" srcOrd="0" destOrd="0" parTransId="{74F869D1-26B3-4377-B77E-21F986276B58}" sibTransId="{E6460870-B59E-4B53-96C2-55DA08201D96}"/>
    <dgm:cxn modelId="{410A990E-B248-47FC-9BEF-DD6FC8F7FF91}" srcId="{001192A4-4581-44B9-9BCA-6EC29D66DFE5}" destId="{3D5EAC19-3E08-4523-AEE5-AEEE35765BE3}" srcOrd="1" destOrd="0" parTransId="{9541B537-93AA-47C5-8995-223687F53434}" sibTransId="{85C8F0D2-F0F2-48C2-A0B7-4E1643CB8C11}"/>
    <dgm:cxn modelId="{D25D806E-ACAB-4E05-8E1F-58D3447E5B97}" type="presOf" srcId="{69E28604-1716-4D9B-9454-D2D11EB3204A}" destId="{E88FB989-3DCC-4159-97C0-334F839B9BAF}" srcOrd="0" destOrd="0" presId="urn:microsoft.com/office/officeart/2005/8/layout/chevron2"/>
    <dgm:cxn modelId="{506EF374-0113-4017-8A15-3EBCD2FBE9D7}" srcId="{1A04B951-A016-4683-94D3-940264B455BD}" destId="{AA77F32D-F49A-41DB-9E52-019C02967E1D}" srcOrd="3" destOrd="0" parTransId="{B44A31D1-ECE5-4196-A7CD-FA183D2E5909}" sibTransId="{AE7AA185-9113-4533-8A70-BA49BE94B89B}"/>
    <dgm:cxn modelId="{42194A35-CB41-45D0-A185-268F0C31F481}" type="presOf" srcId="{60D4450A-2A56-453B-BDED-6956FEF34884}" destId="{F8F411F8-D8B8-4D98-B4C4-15FA26757979}" srcOrd="0" destOrd="0" presId="urn:microsoft.com/office/officeart/2005/8/layout/chevron2"/>
    <dgm:cxn modelId="{DE52E702-2337-4208-AB59-FBCA4F543773}" type="presOf" srcId="{0EFB0C18-596E-41C2-810F-211B7F186950}" destId="{1898EDE4-A5BE-468D-9717-D9DF346FBCF8}" srcOrd="0" destOrd="0" presId="urn:microsoft.com/office/officeart/2005/8/layout/chevron2"/>
    <dgm:cxn modelId="{D7FC8B33-A3C4-47EA-8800-C48ADDD427BD}" srcId="{001192A4-4581-44B9-9BCA-6EC29D66DFE5}" destId="{F52811D4-E70D-41CE-910A-B5EE235DA90A}" srcOrd="3" destOrd="0" parTransId="{65004786-F260-4142-A5A2-04E9889B3E40}" sibTransId="{6C0D2422-4599-4B0A-8EC3-FBDAA8CE5A71}"/>
    <dgm:cxn modelId="{7C2D6CB3-EF30-4AB4-B590-DDA630ED3D33}" srcId="{315A4061-B26B-428B-8A9A-5A78971009C7}" destId="{72224969-2228-477C-92CF-3D5F9583DA77}" srcOrd="3" destOrd="0" parTransId="{44D0AD6E-BAB5-4C78-ADFA-1D659D35DDB4}" sibTransId="{9CA8C6A9-E009-4ABE-9747-E01C788A6A34}"/>
    <dgm:cxn modelId="{3327CE7B-D03F-4431-B82C-0F0B1FBE4F58}" type="presOf" srcId="{AA77F32D-F49A-41DB-9E52-019C02967E1D}" destId="{3A334583-9103-4D9F-A831-D8CD68954F1B}" srcOrd="0" destOrd="4" presId="urn:microsoft.com/office/officeart/2005/8/layout/chevron2"/>
    <dgm:cxn modelId="{E8A06791-4E1E-45A6-9734-FB368A361E9C}" srcId="{72224969-2228-477C-92CF-3D5F9583DA77}" destId="{64A4442A-2B67-47D7-94D1-31D51254F9B0}" srcOrd="2" destOrd="0" parTransId="{B3F14B2B-2856-446F-B3F1-898BFAC52F51}" sibTransId="{385B9951-E1B3-4BAC-906E-9BB1694770FC}"/>
    <dgm:cxn modelId="{D70CC740-BF16-4C18-A5CA-8D9963A6F19D}" srcId="{1A04B951-A016-4683-94D3-940264B455BD}" destId="{AC278359-26BF-4B45-95EB-1DFDD440EAD3}" srcOrd="2" destOrd="0" parTransId="{0AF04542-705B-4C57-B7CE-207686C299D8}" sibTransId="{7AAC9CA3-C18E-4389-BCB9-A16B7DE72649}"/>
    <dgm:cxn modelId="{87658648-4B10-4289-BE45-41A0347F67BC}" type="presParOf" srcId="{7A48DCA3-2994-4A2A-B553-276E6BE30C3D}" destId="{2ED3072E-CE8A-476A-9D49-2B88D0B48C68}" srcOrd="0" destOrd="0" presId="urn:microsoft.com/office/officeart/2005/8/layout/chevron2"/>
    <dgm:cxn modelId="{81BD49EB-BC24-4AC3-A091-C46E637BBFAC}" type="presParOf" srcId="{2ED3072E-CE8A-476A-9D49-2B88D0B48C68}" destId="{E2A56AE5-CBC7-434A-8281-1E524998F8FB}" srcOrd="0" destOrd="0" presId="urn:microsoft.com/office/officeart/2005/8/layout/chevron2"/>
    <dgm:cxn modelId="{C6914782-27DA-41B7-BC28-B7D06B62AE97}" type="presParOf" srcId="{2ED3072E-CE8A-476A-9D49-2B88D0B48C68}" destId="{3A334583-9103-4D9F-A831-D8CD68954F1B}" srcOrd="1" destOrd="0" presId="urn:microsoft.com/office/officeart/2005/8/layout/chevron2"/>
    <dgm:cxn modelId="{C1E75435-724B-473D-84D7-0BC9A1AD28E0}" type="presParOf" srcId="{7A48DCA3-2994-4A2A-B553-276E6BE30C3D}" destId="{5EFBA691-2394-445B-B047-1E2B56A67C56}" srcOrd="1" destOrd="0" presId="urn:microsoft.com/office/officeart/2005/8/layout/chevron2"/>
    <dgm:cxn modelId="{577AB4E4-905A-427B-958E-C1C6118E7B05}" type="presParOf" srcId="{7A48DCA3-2994-4A2A-B553-276E6BE30C3D}" destId="{967D6072-EAE0-4C1B-AC98-23F78D95781F}" srcOrd="2" destOrd="0" presId="urn:microsoft.com/office/officeart/2005/8/layout/chevron2"/>
    <dgm:cxn modelId="{8408C024-655C-4E0D-975B-90E99233298B}" type="presParOf" srcId="{967D6072-EAE0-4C1B-AC98-23F78D95781F}" destId="{D191CB5E-FD85-4C0C-8EF0-3861FEE32D0C}" srcOrd="0" destOrd="0" presId="urn:microsoft.com/office/officeart/2005/8/layout/chevron2"/>
    <dgm:cxn modelId="{05E8022E-7D43-4281-914A-81861985CD9D}" type="presParOf" srcId="{967D6072-EAE0-4C1B-AC98-23F78D95781F}" destId="{89AE86C9-62D3-4AA6-94BF-A655C17EBED7}" srcOrd="1" destOrd="0" presId="urn:microsoft.com/office/officeart/2005/8/layout/chevron2"/>
    <dgm:cxn modelId="{96556BA7-D9F5-42EA-9D2D-F06B8F31EBFA}" type="presParOf" srcId="{7A48DCA3-2994-4A2A-B553-276E6BE30C3D}" destId="{C78F3399-75F6-4B26-9B10-18E8EB233FD7}" srcOrd="3" destOrd="0" presId="urn:microsoft.com/office/officeart/2005/8/layout/chevron2"/>
    <dgm:cxn modelId="{0AC0D462-9DE7-4AD4-88E9-75BE96BC096B}" type="presParOf" srcId="{7A48DCA3-2994-4A2A-B553-276E6BE30C3D}" destId="{41F922EE-326D-4A97-94A7-A78214A11BE1}" srcOrd="4" destOrd="0" presId="urn:microsoft.com/office/officeart/2005/8/layout/chevron2"/>
    <dgm:cxn modelId="{3ACF2E29-AB6C-4AB2-82AA-08AD6713681D}" type="presParOf" srcId="{41F922EE-326D-4A97-94A7-A78214A11BE1}" destId="{F8F411F8-D8B8-4D98-B4C4-15FA26757979}" srcOrd="0" destOrd="0" presId="urn:microsoft.com/office/officeart/2005/8/layout/chevron2"/>
    <dgm:cxn modelId="{42F0E3A5-B392-4920-B8CC-908A8A7BDE90}" type="presParOf" srcId="{41F922EE-326D-4A97-94A7-A78214A11BE1}" destId="{1A7B2108-18FF-46F2-B58E-90E5A7E3EC9F}" srcOrd="1" destOrd="0" presId="urn:microsoft.com/office/officeart/2005/8/layout/chevron2"/>
    <dgm:cxn modelId="{1081A2C5-8EA7-4D1E-989B-76ABC5D0EB2A}" type="presParOf" srcId="{7A48DCA3-2994-4A2A-B553-276E6BE30C3D}" destId="{50C192F2-C8BF-4CB5-A91B-892A8253DC79}" srcOrd="5" destOrd="0" presId="urn:microsoft.com/office/officeart/2005/8/layout/chevron2"/>
    <dgm:cxn modelId="{F4C8B6C7-9FE1-4E10-91E7-AA653F915D2C}" type="presParOf" srcId="{7A48DCA3-2994-4A2A-B553-276E6BE30C3D}" destId="{4D51CAA9-C620-40D5-9DE7-0F5B97240502}" srcOrd="6" destOrd="0" presId="urn:microsoft.com/office/officeart/2005/8/layout/chevron2"/>
    <dgm:cxn modelId="{BFAA1694-1127-456D-BF95-DD2D10AAE895}" type="presParOf" srcId="{4D51CAA9-C620-40D5-9DE7-0F5B97240502}" destId="{7BC59AAE-F511-4831-98A3-001433138873}" srcOrd="0" destOrd="0" presId="urn:microsoft.com/office/officeart/2005/8/layout/chevron2"/>
    <dgm:cxn modelId="{0D8ED3FE-9C02-49D7-993F-4B5CF939618A}" type="presParOf" srcId="{4D51CAA9-C620-40D5-9DE7-0F5B97240502}" destId="{2396AC9E-AE64-416C-A387-EE5E11DF00E3}" srcOrd="1" destOrd="0" presId="urn:microsoft.com/office/officeart/2005/8/layout/chevron2"/>
    <dgm:cxn modelId="{595B756D-A1E6-4CCE-B874-0F9CB8329397}" type="presParOf" srcId="{7A48DCA3-2994-4A2A-B553-276E6BE30C3D}" destId="{A52BA065-E778-4CE8-8267-AEECAFC3EFC7}" srcOrd="7" destOrd="0" presId="urn:microsoft.com/office/officeart/2005/8/layout/chevron2"/>
    <dgm:cxn modelId="{07CAE6CF-C8AD-4439-AA41-94E5E082825B}" type="presParOf" srcId="{7A48DCA3-2994-4A2A-B553-276E6BE30C3D}" destId="{E171BB49-8C60-419A-9630-B56BAC882E07}" srcOrd="8" destOrd="0" presId="urn:microsoft.com/office/officeart/2005/8/layout/chevron2"/>
    <dgm:cxn modelId="{DDBBA8F2-2A51-4BA2-9FBF-4C2A005453E2}" type="presParOf" srcId="{E171BB49-8C60-419A-9630-B56BAC882E07}" destId="{1898EDE4-A5BE-468D-9717-D9DF346FBCF8}" srcOrd="0" destOrd="0" presId="urn:microsoft.com/office/officeart/2005/8/layout/chevron2"/>
    <dgm:cxn modelId="{4CE65C81-ADE3-4FEB-BD31-32953AE59FC3}" type="presParOf" srcId="{E171BB49-8C60-419A-9630-B56BAC882E07}" destId="{E88FB989-3DCC-4159-97C0-334F839B9BA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A56AE5-CBC7-434A-8281-1E524998F8FB}">
      <dsp:nvSpPr>
        <dsp:cNvPr id="0" name=""/>
        <dsp:cNvSpPr/>
      </dsp:nvSpPr>
      <dsp:spPr>
        <a:xfrm rot="5400000">
          <a:off x="612701" y="-70705"/>
          <a:ext cx="1246755" cy="170624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/>
              </a:solidFill>
            </a:rPr>
            <a:t>Diagnóstico</a:t>
          </a:r>
          <a:endParaRPr lang="es-MX" sz="1800" b="1" kern="1200" dirty="0">
            <a:solidFill>
              <a:schemeClr val="tx1"/>
            </a:solidFill>
          </a:endParaRPr>
        </a:p>
      </dsp:txBody>
      <dsp:txXfrm rot="-5400000">
        <a:off x="382956" y="159040"/>
        <a:ext cx="1706246" cy="1246755"/>
      </dsp:txXfrm>
    </dsp:sp>
    <dsp:sp modelId="{3A334583-9103-4D9F-A831-D8CD68954F1B}">
      <dsp:nvSpPr>
        <dsp:cNvPr id="0" name=""/>
        <dsp:cNvSpPr/>
      </dsp:nvSpPr>
      <dsp:spPr>
        <a:xfrm rot="5400000">
          <a:off x="6488841" y="-4182106"/>
          <a:ext cx="1119276" cy="94931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000" b="1" kern="1200" dirty="0"/>
            <a:t>Seguimiento de indicadores 2015-2016: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000" kern="1200" dirty="0"/>
            <a:t>Biología Humana:   Aprovechamiento: 8.73      Aprobación: 95%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000" kern="1200" dirty="0"/>
            <a:t>Física II:                    Aprovechamiento: 8.2         Aprobación: 96%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000" kern="1200" dirty="0"/>
            <a:t>Química II:               Aprovechamiento:   7.76             Aprobación: 96%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000" kern="1200" dirty="0"/>
            <a:t>Geografía y Medio ambiente:  Aprovechamiento:  8.5    Aprobación: 100%</a:t>
          </a:r>
        </a:p>
      </dsp:txBody>
      <dsp:txXfrm rot="-5400000">
        <a:off x="2301925" y="59449"/>
        <a:ext cx="9438471" cy="1009998"/>
      </dsp:txXfrm>
    </dsp:sp>
    <dsp:sp modelId="{D191CB5E-FD85-4C0C-8EF0-3861FEE32D0C}">
      <dsp:nvSpPr>
        <dsp:cNvPr id="0" name=""/>
        <dsp:cNvSpPr/>
      </dsp:nvSpPr>
      <dsp:spPr>
        <a:xfrm rot="5400000">
          <a:off x="557632" y="1335491"/>
          <a:ext cx="1246755" cy="159610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/>
              </a:solidFill>
            </a:rPr>
            <a:t>Planeación</a:t>
          </a:r>
        </a:p>
      </dsp:txBody>
      <dsp:txXfrm rot="-5400000">
        <a:off x="382956" y="1510167"/>
        <a:ext cx="1596108" cy="1246755"/>
      </dsp:txXfrm>
    </dsp:sp>
    <dsp:sp modelId="{89AE86C9-62D3-4AA6-94BF-A655C17EBED7}">
      <dsp:nvSpPr>
        <dsp:cNvPr id="0" name=""/>
        <dsp:cNvSpPr/>
      </dsp:nvSpPr>
      <dsp:spPr>
        <a:xfrm rot="5400000">
          <a:off x="6358262" y="-2792242"/>
          <a:ext cx="1226089" cy="94152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Definición de metas: mantener el porcentaje de aprobación      Aprovechamiento: 7.5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Seguimiento continuo de los alumnos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Apoyo y comunicación constante con departamento de orientación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Compendio de lecturas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000" kern="1200" dirty="0"/>
        </a:p>
      </dsp:txBody>
      <dsp:txXfrm rot="-5400000">
        <a:off x="2263702" y="1362171"/>
        <a:ext cx="9355358" cy="1106383"/>
      </dsp:txXfrm>
    </dsp:sp>
    <dsp:sp modelId="{F8F411F8-D8B8-4D98-B4C4-15FA26757979}">
      <dsp:nvSpPr>
        <dsp:cNvPr id="0" name=""/>
        <dsp:cNvSpPr/>
      </dsp:nvSpPr>
      <dsp:spPr>
        <a:xfrm rot="5400000">
          <a:off x="544716" y="2610351"/>
          <a:ext cx="1246755" cy="157027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/>
              </a:solidFill>
            </a:rPr>
            <a:t>Acciones</a:t>
          </a:r>
          <a:endParaRPr lang="es-MX" sz="1800" b="1" kern="1200" dirty="0">
            <a:solidFill>
              <a:schemeClr val="tx1"/>
            </a:solidFill>
          </a:endParaRPr>
        </a:p>
      </dsp:txBody>
      <dsp:txXfrm rot="-5400000">
        <a:off x="382956" y="2772111"/>
        <a:ext cx="1570275" cy="1246755"/>
      </dsp:txXfrm>
    </dsp:sp>
    <dsp:sp modelId="{1A7B2108-18FF-46F2-B58E-90E5A7E3EC9F}">
      <dsp:nvSpPr>
        <dsp:cNvPr id="0" name=""/>
        <dsp:cNvSpPr/>
      </dsp:nvSpPr>
      <dsp:spPr>
        <a:xfrm rot="5400000">
          <a:off x="6401405" y="-1472227"/>
          <a:ext cx="1047722" cy="92990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100" kern="1200" dirty="0"/>
            <a:t>Establecer los lineamiento de trabajo y criterios de evaluación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100" kern="1200" dirty="0"/>
            <a:t>Apoyo de monitores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100" kern="1200" dirty="0"/>
            <a:t>Trabajo colaborativo y cooperativo entre el alumnado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100" kern="1200" dirty="0"/>
            <a:t>Compartir estrategias didácticas entre docentes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100" kern="1200" dirty="0"/>
            <a:t>Implementación de lecturas interdisciplinarias </a:t>
          </a:r>
        </a:p>
      </dsp:txBody>
      <dsp:txXfrm rot="-5400000">
        <a:off x="2275731" y="2704593"/>
        <a:ext cx="9247924" cy="945430"/>
      </dsp:txXfrm>
    </dsp:sp>
    <dsp:sp modelId="{7BC59AAE-F511-4831-98A3-001433138873}">
      <dsp:nvSpPr>
        <dsp:cNvPr id="0" name=""/>
        <dsp:cNvSpPr/>
      </dsp:nvSpPr>
      <dsp:spPr>
        <a:xfrm rot="5400000">
          <a:off x="544720" y="3897563"/>
          <a:ext cx="1246755" cy="157028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/>
              </a:solidFill>
            </a:rPr>
            <a:t>Evaluación</a:t>
          </a:r>
          <a:endParaRPr lang="es-MX" sz="1400" b="1" kern="1200" dirty="0">
            <a:solidFill>
              <a:schemeClr val="tx1"/>
            </a:solidFill>
          </a:endParaRPr>
        </a:p>
      </dsp:txBody>
      <dsp:txXfrm rot="-5400000">
        <a:off x="382956" y="4059327"/>
        <a:ext cx="1570284" cy="1246755"/>
      </dsp:txXfrm>
    </dsp:sp>
    <dsp:sp modelId="{2396AC9E-AE64-416C-A387-EE5E11DF00E3}">
      <dsp:nvSpPr>
        <dsp:cNvPr id="0" name=""/>
        <dsp:cNvSpPr/>
      </dsp:nvSpPr>
      <dsp:spPr>
        <a:xfrm rot="5400000">
          <a:off x="6354095" y="-146569"/>
          <a:ext cx="1098266" cy="92221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/>
            <a:t>Portafolio de evidencias de las actividades: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/>
            <a:t>Seguimiento continuo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/>
            <a:t>Proyectos de investigación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 err="1"/>
            <a:t>Problemarios</a:t>
          </a:r>
          <a:endParaRPr lang="es-MX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/>
            <a:t>Prototipos</a:t>
          </a:r>
        </a:p>
      </dsp:txBody>
      <dsp:txXfrm rot="-5400000">
        <a:off x="2292137" y="3969002"/>
        <a:ext cx="9168571" cy="991040"/>
      </dsp:txXfrm>
    </dsp:sp>
    <dsp:sp modelId="{1898EDE4-A5BE-468D-9717-D9DF346FBCF8}">
      <dsp:nvSpPr>
        <dsp:cNvPr id="0" name=""/>
        <dsp:cNvSpPr/>
      </dsp:nvSpPr>
      <dsp:spPr>
        <a:xfrm rot="5400000">
          <a:off x="548189" y="5037372"/>
          <a:ext cx="1246755" cy="157722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/>
              </a:solidFill>
            </a:rPr>
            <a:t>Mejora continua</a:t>
          </a:r>
        </a:p>
      </dsp:txBody>
      <dsp:txXfrm rot="-5400000">
        <a:off x="382956" y="5202605"/>
        <a:ext cx="1577222" cy="1246755"/>
      </dsp:txXfrm>
    </dsp:sp>
    <dsp:sp modelId="{E88FB989-3DCC-4159-97C0-334F839B9BAF}">
      <dsp:nvSpPr>
        <dsp:cNvPr id="0" name=""/>
        <dsp:cNvSpPr/>
      </dsp:nvSpPr>
      <dsp:spPr>
        <a:xfrm rot="5400000">
          <a:off x="6596295" y="997810"/>
          <a:ext cx="810391" cy="93749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Evaluar el cumplimiento de indicadores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Dar seguimiento en las jornadas de acompañamiento académico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400" kern="1200" dirty="0"/>
            <a:t>Retroalimentación entre los docentes de la academia sobre las metas y objetivos logrados y no logrados</a:t>
          </a:r>
        </a:p>
      </dsp:txBody>
      <dsp:txXfrm rot="-5400000">
        <a:off x="2313995" y="5319670"/>
        <a:ext cx="9335432" cy="731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Jornadas de acompañamiento BT019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Academia de Ciencias naturales</a:t>
            </a:r>
          </a:p>
        </p:txBody>
      </p:sp>
    </p:spTree>
    <p:extLst>
      <p:ext uri="{BB962C8B-B14F-4D97-AF65-F5344CB8AC3E}">
        <p14:creationId xmlns:p14="http://schemas.microsoft.com/office/powerpoint/2010/main" val="127426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945219"/>
              </p:ext>
            </p:extLst>
          </p:nvPr>
        </p:nvGraphicFramePr>
        <p:xfrm>
          <a:off x="14008" y="133372"/>
          <a:ext cx="12177992" cy="6454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310642" y="120478"/>
            <a:ext cx="3412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Análisis FODA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Plan de mejora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Identificación de problemáticas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9216976" y="120478"/>
            <a:ext cx="2786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Unificación de criterios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302323" y="1627582"/>
            <a:ext cx="4649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Manual de prácticas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Encuentro Académico-estudiantil de las ciencias experimentales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Conseguir primer lugar a nivel zona en olimpiadas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214055" y="2861532"/>
            <a:ext cx="3412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Elaboración de manual de prácticas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Coloquio Académico-estudiantil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/>
              <a:t>Asesorías a alumnos de olimpiadas</a:t>
            </a:r>
          </a:p>
        </p:txBody>
      </p:sp>
    </p:spTree>
    <p:extLst>
      <p:ext uri="{BB962C8B-B14F-4D97-AF65-F5344CB8AC3E}">
        <p14:creationId xmlns:p14="http://schemas.microsoft.com/office/powerpoint/2010/main" val="9640729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</TotalTime>
  <Words>200</Words>
  <Application>Microsoft Office PowerPoint</Application>
  <PresentationFormat>Panorámica</PresentationFormat>
  <Paragraphs>39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Retrospección</vt:lpstr>
      <vt:lpstr>Jornadas de acompañamiento BT019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Martin Auliz Ortiz</dc:creator>
  <cp:lastModifiedBy>Eddie Alfani Servin Soto</cp:lastModifiedBy>
  <cp:revision>13</cp:revision>
  <dcterms:created xsi:type="dcterms:W3CDTF">2016-04-26T02:29:45Z</dcterms:created>
  <dcterms:modified xsi:type="dcterms:W3CDTF">2016-08-26T05:35:49Z</dcterms:modified>
</cp:coreProperties>
</file>